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2" r:id="rId9"/>
    <p:sldId id="270" r:id="rId10"/>
    <p:sldId id="263" r:id="rId11"/>
    <p:sldId id="271" r:id="rId12"/>
    <p:sldId id="264" r:id="rId13"/>
    <p:sldId id="273" r:id="rId14"/>
    <p:sldId id="274" r:id="rId15"/>
    <p:sldId id="275" r:id="rId16"/>
    <p:sldId id="276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3" d="100"/>
          <a:sy n="113" d="100"/>
        </p:scale>
        <p:origin x="47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718492-5997-4DE2-A9FF-E0A8E55BC7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A28B907-E300-4B4A-B801-2016B85EF0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2E6C3F8-EBB9-4019-B92F-3376E16FD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D218A-C4EF-4D37-9A36-063038BAC2CB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936EA05-45CF-41E8-8FF1-3AE4A6249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6E81F48-D006-4781-B89A-00B07659A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1D20F-8096-43F4-9A91-89A54F08C2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7059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BC9136-A762-464A-A953-3D0B67945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1A50575-A90C-4911-8372-19C7907070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4515AC-80E9-4468-A1DB-3E1F0FFA3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D218A-C4EF-4D37-9A36-063038BAC2CB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17A9A1-89B1-4716-BE8F-FA03E4D23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A45346-AB54-4992-B528-24639E88D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1D20F-8096-43F4-9A91-89A54F08C2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1024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2830A52-988E-4AEC-8C1A-5D5E128766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7DB5A8E-CE34-4285-8526-415B3D69D5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F69EFE-6EE1-4EA1-B3C4-5F9A42F87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D218A-C4EF-4D37-9A36-063038BAC2CB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A92AE13-5313-4240-AB7A-9F210EF0C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8554B7-A209-4A6F-9589-10F8CCF5E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1D20F-8096-43F4-9A91-89A54F08C2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8908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69A72E-3017-466A-B4B1-0CEA346D7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769AC51-5CBC-4CCB-B8AA-E2954E242A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657FF48-B0D0-4618-9ACA-52D94F02F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D218A-C4EF-4D37-9A36-063038BAC2CB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9C992A6-5E35-48D4-A851-98784AE13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AE64DB-2AF9-4DEE-9DF5-15B3D5870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1D20F-8096-43F4-9A91-89A54F08C2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1582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AB6211-0571-4CF9-90A1-55CD92EC4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991218A-C946-4346-817F-5630A590A5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418C41A-D18F-45FE-81E5-2BF1E2902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D218A-C4EF-4D37-9A36-063038BAC2CB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858C0A5-8198-4BC0-8FA2-DB6DDEE3C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A49025-5EAA-47CB-BD34-C017C7BEA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1D20F-8096-43F4-9A91-89A54F08C2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8591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E7D94E-B3A5-4173-A9B9-3DD1C9081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E3F02E9-DACD-4660-A7E1-C3BF05E6BA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DB55D9C-991E-4967-A5B6-8A21A4DA41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047F231-456B-4652-B4CF-60E2543E1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D218A-C4EF-4D37-9A36-063038BAC2CB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A483031-A530-4092-943D-EF0792451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AB3EC5-7E4F-4183-B2E1-A86722E03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1D20F-8096-43F4-9A91-89A54F08C2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8372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680E43-5EE7-49DF-85FB-A4AFE17CC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61839CC-C82C-44C6-9D48-F27937909E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F81382B-C9ED-4E49-8746-9E4A24A041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42E9BE4-ADD3-4AA0-A6B7-B0D20C6D71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876F7BC-C7D8-43CE-9BB7-0A6FD876D2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66717BE-5015-4D77-B6B4-AD74C0064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D218A-C4EF-4D37-9A36-063038BAC2CB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FA470B0-2890-43B8-8131-1EDD20131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72C3B15-83FA-4E07-825E-EF017306A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1D20F-8096-43F4-9A91-89A54F08C2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5312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E8A866-E451-440E-8020-74FAE4E6D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31CC821-B9DF-4B60-AC97-5164E4B0B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D218A-C4EF-4D37-9A36-063038BAC2CB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7E32479-AEDA-4C8F-B52D-4E2290603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C4F8DE9-11D2-44D3-802C-FCE2843DD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1D20F-8096-43F4-9A91-89A54F08C2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5040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43F344D-7311-467E-B075-5159001C4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D218A-C4EF-4D37-9A36-063038BAC2CB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A81EBB0-720B-4D5C-8901-A8799CB80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2D793C7-02C8-4F5D-9879-99E984932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1D20F-8096-43F4-9A91-89A54F08C2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0216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990922-A9F0-4698-B225-7B6867372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FA42613-4EF0-4C67-9DE2-2A4CB2BD7C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A986272-FB0D-42BE-A4D0-AEB3688920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1F97E4F-9CC7-4EB9-A99B-085526F1D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D218A-C4EF-4D37-9A36-063038BAC2CB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1885442-237E-400E-B6F9-A48630254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1350165-7170-46B2-8AED-678BE8F2D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1D20F-8096-43F4-9A91-89A54F08C2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5742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B2154F-B49E-4B53-9CCE-6DBC2FA33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047F2A9-9F60-42AE-B751-05EC347B48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7DA43C6-6397-492A-8964-5599A8AF87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4B4FDFB-1254-4CFF-86B0-5BBC8F45D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D218A-C4EF-4D37-9A36-063038BAC2CB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3CE5652-737A-4DE0-98E6-B486E7800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7C105F4-6722-4688-ABDC-3C25809FE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1D20F-8096-43F4-9A91-89A54F08C2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7878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D8D468-396A-481F-AD5D-073F9A526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B83DDD5-170F-4249-AC55-3E28F1E9BB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0E8433-00FC-463F-BFA6-79522F0658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ED218A-C4EF-4D37-9A36-063038BAC2CB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60CCA79-07C5-478B-9D30-38171655AD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B128C3-D2F6-442A-8B6E-5CF264D731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E1D20F-8096-43F4-9A91-89A54F08C2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1030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5.jpe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.png"/><Relationship Id="rId5" Type="http://schemas.openxmlformats.org/officeDocument/2006/relationships/image" Target="../media/image4.jpe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3.png"/><Relationship Id="rId5" Type="http://schemas.openxmlformats.org/officeDocument/2006/relationships/image" Target="../media/image5.jpe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6.jpeg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3.png"/><Relationship Id="rId5" Type="http://schemas.openxmlformats.org/officeDocument/2006/relationships/image" Target="../media/image7.jpe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3.png"/><Relationship Id="rId5" Type="http://schemas.openxmlformats.org/officeDocument/2006/relationships/image" Target="../media/image8.jpeg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9.jpeg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3.png"/><Relationship Id="rId5" Type="http://schemas.openxmlformats.org/officeDocument/2006/relationships/image" Target="../media/image10.pn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3.infourok.ru/uploads/ex/12c9/0005f2b0-4b17ba66/3/img2.jpg">
            <a:extLst>
              <a:ext uri="{FF2B5EF4-FFF2-40B4-BE49-F238E27FC236}">
                <a16:creationId xmlns:a16="http://schemas.microsoft.com/office/drawing/2014/main" id="{C1A5B7D0-9CAB-49D0-99C4-907C5AF5AC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53C2DB-61DE-4E78-A9B6-9D3E450299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57200"/>
            <a:ext cx="9144000" cy="1574800"/>
          </a:xfrm>
        </p:spPr>
        <p:txBody>
          <a:bodyPr>
            <a:normAutofit/>
          </a:bodyPr>
          <a:lstStyle/>
          <a:p>
            <a:r>
              <a:rPr lang="ru-RU" sz="1400" i="1" dirty="0">
                <a:latin typeface="Arial Black" panose="020B0A04020102020204" pitchFamily="34" charset="0"/>
              </a:rPr>
              <a:t>Муниципальное бюджетное дошкольное образовательное учреждение </a:t>
            </a:r>
            <a:br>
              <a:rPr lang="ru-RU" sz="1400" i="1" dirty="0">
                <a:latin typeface="Arial Black" panose="020B0A04020102020204" pitchFamily="34" charset="0"/>
              </a:rPr>
            </a:br>
            <a:r>
              <a:rPr lang="ru-RU" sz="1400" i="1" dirty="0">
                <a:latin typeface="Arial Black" panose="020B0A04020102020204" pitchFamily="34" charset="0"/>
              </a:rPr>
              <a:t>«Детский сад № 30 комбинированного вида»</a:t>
            </a:r>
            <a:br>
              <a:rPr lang="ru-RU" b="1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05B5CC0-F60E-42B1-9E84-86100E0AF7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565400"/>
            <a:ext cx="9144000" cy="2692400"/>
          </a:xfrm>
        </p:spPr>
        <p:txBody>
          <a:bodyPr>
            <a:normAutofit/>
          </a:bodyPr>
          <a:lstStyle/>
          <a:p>
            <a:r>
              <a:rPr lang="ru-RU" sz="7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Зимующие птицы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E1BA33-AFEA-4D1E-A6FC-2D6B6A75DF55}"/>
              </a:ext>
            </a:extLst>
          </p:cNvPr>
          <p:cNvSpPr txBox="1"/>
          <p:nvPr/>
        </p:nvSpPr>
        <p:spPr>
          <a:xfrm>
            <a:off x="9389533" y="5791200"/>
            <a:ext cx="2556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err="1">
                <a:latin typeface="Arial" panose="020B0604020202020204" pitchFamily="34" charset="0"/>
                <a:cs typeface="Arial" panose="020B0604020202020204" pitchFamily="34" charset="0"/>
              </a:rPr>
              <a:t>Подойникова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 С.В.</a:t>
            </a:r>
          </a:p>
          <a:p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Харлова И.Г.</a:t>
            </a:r>
          </a:p>
        </p:txBody>
      </p:sp>
    </p:spTree>
    <p:extLst>
      <p:ext uri="{BB962C8B-B14F-4D97-AF65-F5344CB8AC3E}">
        <p14:creationId xmlns:p14="http://schemas.microsoft.com/office/powerpoint/2010/main" val="5004046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s://ds03.infourok.ru/uploads/ex/12c9/0005f2b0-4b17ba66/3/img2.jpg">
            <a:extLst>
              <a:ext uri="{FF2B5EF4-FFF2-40B4-BE49-F238E27FC236}">
                <a16:creationId xmlns:a16="http://schemas.microsoft.com/office/drawing/2014/main" id="{B70E581A-5414-4E64-96FD-B179AE510E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616AFD-15D6-417B-AA0E-4CA8D23E9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4742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Игра «Четвертый лишний»</a:t>
            </a:r>
          </a:p>
        </p:txBody>
      </p:sp>
      <p:pic>
        <p:nvPicPr>
          <p:cNvPr id="5" name="Picture 2" descr="http://rasfokus.ru/images/photos/medium/0c8292834c7474ee1122981f20ed71df.jpg">
            <a:extLst>
              <a:ext uri="{FF2B5EF4-FFF2-40B4-BE49-F238E27FC236}">
                <a16:creationId xmlns:a16="http://schemas.microsoft.com/office/drawing/2014/main" id="{9D8DC68A-7678-4DA0-A59B-C72C827A67D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" t="6738" r="11661" b="8243"/>
          <a:stretch/>
        </p:blipFill>
        <p:spPr bwMode="auto">
          <a:xfrm>
            <a:off x="1571572" y="1340348"/>
            <a:ext cx="3181454" cy="2088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rasfokus.ru/images/photos/medium/ab552e8c90b2267ac67e28e9d110fae5.jpg">
            <a:extLst>
              <a:ext uri="{FF2B5EF4-FFF2-40B4-BE49-F238E27FC236}">
                <a16:creationId xmlns:a16="http://schemas.microsoft.com/office/drawing/2014/main" id="{AC0A423E-7CC9-4217-9F77-F264BAD5F9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85" t="12884" r="3141" b="3270"/>
          <a:stretch/>
        </p:blipFill>
        <p:spPr bwMode="auto">
          <a:xfrm>
            <a:off x="7327461" y="1340349"/>
            <a:ext cx="3181454" cy="2088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birds.kz/photos/0598/001/05980027101.jpg">
            <a:extLst>
              <a:ext uri="{FF2B5EF4-FFF2-40B4-BE49-F238E27FC236}">
                <a16:creationId xmlns:a16="http://schemas.microsoft.com/office/drawing/2014/main" id="{0486C682-6B78-471B-8589-2CDA2E8516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461" y="3847825"/>
            <a:ext cx="3181454" cy="212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uprostim.com/wp-content/uploads/2021/04/image006-41-scaled.jpg">
            <a:extLst>
              <a:ext uri="{FF2B5EF4-FFF2-40B4-BE49-F238E27FC236}">
                <a16:creationId xmlns:a16="http://schemas.microsoft.com/office/drawing/2014/main" id="{033159F3-A390-460C-A1AA-772F30DB0E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086" y="3847825"/>
            <a:ext cx="3181454" cy="2121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7082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s://ds03.infourok.ru/uploads/ex/12c9/0005f2b0-4b17ba66/3/img2.jpg">
            <a:extLst>
              <a:ext uri="{FF2B5EF4-FFF2-40B4-BE49-F238E27FC236}">
                <a16:creationId xmlns:a16="http://schemas.microsoft.com/office/drawing/2014/main" id="{F5469B30-A85F-4E90-80FE-A5AF837D84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F4B147-FD41-4BA1-979A-F5BE4C050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4733"/>
            <a:ext cx="10515600" cy="973667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Игра «Четвертый лишний»</a:t>
            </a:r>
            <a:endParaRPr lang="ru-RU" sz="4000" dirty="0"/>
          </a:p>
        </p:txBody>
      </p:sp>
      <p:pic>
        <p:nvPicPr>
          <p:cNvPr id="5" name="Picture 2" descr="https://www.culture.ru/storage/images/c754360fefeb73eab5fc2553abd92111/10f8dc8b61c2aea1a7dbbaabe1f2bc37.jpg">
            <a:extLst>
              <a:ext uri="{FF2B5EF4-FFF2-40B4-BE49-F238E27FC236}">
                <a16:creationId xmlns:a16="http://schemas.microsoft.com/office/drawing/2014/main" id="{4CC0FA1A-823E-4F93-B4D3-E9E5B42F11E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92" t="12655" r="1849" b="7457"/>
          <a:stretch/>
        </p:blipFill>
        <p:spPr bwMode="auto">
          <a:xfrm>
            <a:off x="7303511" y="1103686"/>
            <a:ext cx="3530722" cy="2475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rasfokus.ru/images/photos/medium/ab552e8c90b2267ac67e28e9d110fae5.jpg">
            <a:extLst>
              <a:ext uri="{FF2B5EF4-FFF2-40B4-BE49-F238E27FC236}">
                <a16:creationId xmlns:a16="http://schemas.microsoft.com/office/drawing/2014/main" id="{983F7613-D6AC-446C-B5B6-143D46996D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85" t="12884" r="3141" b="3270"/>
          <a:stretch/>
        </p:blipFill>
        <p:spPr bwMode="auto">
          <a:xfrm>
            <a:off x="7303511" y="3921936"/>
            <a:ext cx="3530722" cy="2322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s3.fotokto.ru/photo/full/701/7011388.jpg">
            <a:extLst>
              <a:ext uri="{FF2B5EF4-FFF2-40B4-BE49-F238E27FC236}">
                <a16:creationId xmlns:a16="http://schemas.microsoft.com/office/drawing/2014/main" id="{2BB97C08-EC86-40FE-A300-13638BFB5C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71" t="20124" r="22529" b="23949"/>
          <a:stretch/>
        </p:blipFill>
        <p:spPr bwMode="auto">
          <a:xfrm>
            <a:off x="1286934" y="3914137"/>
            <a:ext cx="3601558" cy="2330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gafki.ru/wp-content/uploads/2019/11/6.-godovalaja-ovcharka..jpg">
            <a:extLst>
              <a:ext uri="{FF2B5EF4-FFF2-40B4-BE49-F238E27FC236}">
                <a16:creationId xmlns:a16="http://schemas.microsoft.com/office/drawing/2014/main" id="{C094A9F1-44B5-4402-9C48-FAA4C12F44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934" y="1103686"/>
            <a:ext cx="3601558" cy="2502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0913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s://ds03.infourok.ru/uploads/ex/12c9/0005f2b0-4b17ba66/3/img2.jpg">
            <a:extLst>
              <a:ext uri="{FF2B5EF4-FFF2-40B4-BE49-F238E27FC236}">
                <a16:creationId xmlns:a16="http://schemas.microsoft.com/office/drawing/2014/main" id="{3F2F55BB-980C-4E71-A00E-12FFE22BD4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1755DC-6836-4E49-AE91-3822A000E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35542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Игра «Четвертый лишний»</a:t>
            </a:r>
            <a:endParaRPr lang="ru-RU" sz="4000" dirty="0"/>
          </a:p>
        </p:txBody>
      </p:sp>
      <p:pic>
        <p:nvPicPr>
          <p:cNvPr id="6" name="Picture 4" descr="https://erbirds.ru/photos/0032/001/00320021801.jpg">
            <a:extLst>
              <a:ext uri="{FF2B5EF4-FFF2-40B4-BE49-F238E27FC236}">
                <a16:creationId xmlns:a16="http://schemas.microsoft.com/office/drawing/2014/main" id="{0B883A2E-B209-4AA7-B111-7B0E196C0D0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9" t="6430" r="26899" b="12638"/>
          <a:stretch/>
        </p:blipFill>
        <p:spPr bwMode="auto">
          <a:xfrm>
            <a:off x="1421643" y="1182005"/>
            <a:ext cx="3184223" cy="2441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rasfokus.ru/images/photos/medium/ab552e8c90b2267ac67e28e9d110fae5.jpg">
            <a:extLst>
              <a:ext uri="{FF2B5EF4-FFF2-40B4-BE49-F238E27FC236}">
                <a16:creationId xmlns:a16="http://schemas.microsoft.com/office/drawing/2014/main" id="{69332A0E-1C77-46D0-9B3D-AE2A0A1D41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85" t="12884" r="3141" b="3270"/>
          <a:stretch/>
        </p:blipFill>
        <p:spPr bwMode="auto">
          <a:xfrm>
            <a:off x="1424413" y="4092014"/>
            <a:ext cx="3245936" cy="2231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rasfokus.ru/images/photos/medium/0c8292834c7474ee1122981f20ed71df.jpg">
            <a:extLst>
              <a:ext uri="{FF2B5EF4-FFF2-40B4-BE49-F238E27FC236}">
                <a16:creationId xmlns:a16="http://schemas.microsoft.com/office/drawing/2014/main" id="{8BF5CAC5-83D0-4E81-A6D0-1A6CCCFBD5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" t="6738" r="11661" b="8243"/>
          <a:stretch/>
        </p:blipFill>
        <p:spPr bwMode="auto">
          <a:xfrm>
            <a:off x="7188200" y="4092015"/>
            <a:ext cx="3398359" cy="2231052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s3.fotokto.ru/photo/full/701/7011388.jpg">
            <a:extLst>
              <a:ext uri="{FF2B5EF4-FFF2-40B4-BE49-F238E27FC236}">
                <a16:creationId xmlns:a16="http://schemas.microsoft.com/office/drawing/2014/main" id="{3677F2C8-57D3-4095-9DBF-41B0D40CDC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71" t="20124" r="22529" b="23949"/>
          <a:stretch/>
        </p:blipFill>
        <p:spPr bwMode="auto">
          <a:xfrm>
            <a:off x="6854292" y="1137194"/>
            <a:ext cx="3842333" cy="2486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5874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ds03.infourok.ru/uploads/ex/12c9/0005f2b0-4b17ba66/3/img2.jpg">
            <a:extLst>
              <a:ext uri="{FF2B5EF4-FFF2-40B4-BE49-F238E27FC236}">
                <a16:creationId xmlns:a16="http://schemas.microsoft.com/office/drawing/2014/main" id="{20AE8116-4E26-44A2-B85B-AAA9008CAB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106605-FA47-412C-AD50-A4D0040FE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9335"/>
            <a:ext cx="10515600" cy="821266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Игра «Угадай кто спрятался»</a:t>
            </a:r>
            <a:endParaRPr lang="ru-RU" sz="4000" dirty="0"/>
          </a:p>
        </p:txBody>
      </p:sp>
      <p:pic>
        <p:nvPicPr>
          <p:cNvPr id="1026" name="Picture 2" descr="https://cf3.ppt-online.org/files3/slide/w/WuL6UQlxgTSsy4VwBbranf3zpMvZGKmXo57Jkj/slide-1.jpg">
            <a:extLst>
              <a:ext uri="{FF2B5EF4-FFF2-40B4-BE49-F238E27FC236}">
                <a16:creationId xmlns:a16="http://schemas.microsoft.com/office/drawing/2014/main" id="{917BCF6D-1B70-4531-8EBE-1C14CFB9CB5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00" t="18526" r="17855" b="30772"/>
          <a:stretch/>
        </p:blipFill>
        <p:spPr bwMode="auto">
          <a:xfrm>
            <a:off x="1576556" y="1282172"/>
            <a:ext cx="8727377" cy="490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58644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ds03.infourok.ru/uploads/ex/12c9/0005f2b0-4b17ba66/3/img2.jpg">
            <a:extLst>
              <a:ext uri="{FF2B5EF4-FFF2-40B4-BE49-F238E27FC236}">
                <a16:creationId xmlns:a16="http://schemas.microsoft.com/office/drawing/2014/main" id="{05672C31-BA76-4B0E-A461-8CB0441474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9575FF-CBAB-4FF3-BA75-FBA33A683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44475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2050" name="Picture 2" descr="https://cf3.ppt-online.org/files3/slide/w/WuL6UQlxgTSsy4VwBbranf3zpMvZGKmXo57Jkj/slide-2.jpg">
            <a:extLst>
              <a:ext uri="{FF2B5EF4-FFF2-40B4-BE49-F238E27FC236}">
                <a16:creationId xmlns:a16="http://schemas.microsoft.com/office/drawing/2014/main" id="{12BB9A51-DF5A-4AD3-8297-C7B206BF262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28" t="18803" r="16634" b="30675"/>
          <a:stretch/>
        </p:blipFill>
        <p:spPr bwMode="auto">
          <a:xfrm>
            <a:off x="1542694" y="865904"/>
            <a:ext cx="8981374" cy="4922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26360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ds03.infourok.ru/uploads/ex/12c9/0005f2b0-4b17ba66/3/img2.jpg">
            <a:extLst>
              <a:ext uri="{FF2B5EF4-FFF2-40B4-BE49-F238E27FC236}">
                <a16:creationId xmlns:a16="http://schemas.microsoft.com/office/drawing/2014/main" id="{59168659-7EE6-4AE5-A3C7-BF54BB17A9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583003-FC93-4B67-BFCD-1EDFB2B58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1591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3074" name="Picture 2" descr="https://cf3.ppt-online.org/files3/slide/w/WuL6UQlxgTSsy4VwBbranf3zpMvZGKmXo57Jkj/slide-3.jpg">
            <a:extLst>
              <a:ext uri="{FF2B5EF4-FFF2-40B4-BE49-F238E27FC236}">
                <a16:creationId xmlns:a16="http://schemas.microsoft.com/office/drawing/2014/main" id="{1DDD3F27-8DAB-4AE3-BE5F-1E9606BE127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93" t="18363" r="17208" b="30657"/>
          <a:stretch/>
        </p:blipFill>
        <p:spPr bwMode="auto">
          <a:xfrm>
            <a:off x="1437490" y="832129"/>
            <a:ext cx="9317020" cy="5193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16033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ds03.infourok.ru/uploads/ex/12c9/0005f2b0-4b17ba66/3/img2.jpg">
            <a:extLst>
              <a:ext uri="{FF2B5EF4-FFF2-40B4-BE49-F238E27FC236}">
                <a16:creationId xmlns:a16="http://schemas.microsoft.com/office/drawing/2014/main" id="{4F45C488-7D31-4AEB-B2AB-111AF7EA47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9B5E07-CEA5-4E99-B77F-DE16A9FFE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1380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098" name="Picture 2" descr="https://cf3.ppt-online.org/files3/slide/w/WuL6UQlxgTSsy4VwBbranf3zpMvZGKmXo57Jkj/slide-4.jpg">
            <a:extLst>
              <a:ext uri="{FF2B5EF4-FFF2-40B4-BE49-F238E27FC236}">
                <a16:creationId xmlns:a16="http://schemas.microsoft.com/office/drawing/2014/main" id="{C92E8BCA-65CA-40D7-B373-327B304B114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99" t="19250" r="16364" b="30772"/>
          <a:stretch/>
        </p:blipFill>
        <p:spPr bwMode="auto">
          <a:xfrm>
            <a:off x="1435439" y="791633"/>
            <a:ext cx="9727677" cy="5274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3534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ds03.infourok.ru/uploads/ex/12c9/0005f2b0-4b17ba66/3/img2.jpg">
            <a:extLst>
              <a:ext uri="{FF2B5EF4-FFF2-40B4-BE49-F238E27FC236}">
                <a16:creationId xmlns:a16="http://schemas.microsoft.com/office/drawing/2014/main" id="{3E94B797-5C75-4FEF-ABD9-F96035F144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232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E326DAEC-4B98-4D03-AAC9-9DE1D34A6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01" y="1189565"/>
            <a:ext cx="2971799" cy="4191000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Чик —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чирик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зернышкам прыг! Клюй, не робей!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Кто это? …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(Воробей)</a:t>
            </a: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pic>
        <p:nvPicPr>
          <p:cNvPr id="5122" name="Picture 2" descr="http://rasfokus.ru/images/photos/medium/ab552e8c90b2267ac67e28e9d110fae5.jpg">
            <a:extLst>
              <a:ext uri="{FF2B5EF4-FFF2-40B4-BE49-F238E27FC236}">
                <a16:creationId xmlns:a16="http://schemas.microsoft.com/office/drawing/2014/main" id="{7D32C188-B494-44F1-906A-DB30EF3465F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85" t="12884" r="3141" b="3270"/>
          <a:stretch/>
        </p:blipFill>
        <p:spPr bwMode="auto">
          <a:xfrm>
            <a:off x="3750733" y="611843"/>
            <a:ext cx="7808049" cy="5634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воробей">
            <a:hlinkClick r:id="" action="ppaction://media"/>
            <a:extLst>
              <a:ext uri="{FF2B5EF4-FFF2-40B4-BE49-F238E27FC236}">
                <a16:creationId xmlns:a16="http://schemas.microsoft.com/office/drawing/2014/main" id="{BCB47C73-D757-4515-94C1-F93B648F696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33218" y="581236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665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24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ds03.infourok.ru/uploads/ex/12c9/0005f2b0-4b17ba66/3/img2.jpg">
            <a:extLst>
              <a:ext uri="{FF2B5EF4-FFF2-40B4-BE49-F238E27FC236}">
                <a16:creationId xmlns:a16="http://schemas.microsoft.com/office/drawing/2014/main" id="{F3AD2CCE-C4B9-4B11-AA99-53F0B25EA9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1D5642-3E9D-4189-B27A-67C29B862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3469" y="1372129"/>
            <a:ext cx="4580464" cy="3530071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Кар-кар-кар! — кричит плутовка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Очень ловкая воровка!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Все блестящие вещицы Подбирает эта птица!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Вам она, друзья, знакома,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ее зовут?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(Ворона)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://rasfokus.ru/images/photos/medium/0c8292834c7474ee1122981f20ed71df.jpg">
            <a:extLst>
              <a:ext uri="{FF2B5EF4-FFF2-40B4-BE49-F238E27FC236}">
                <a16:creationId xmlns:a16="http://schemas.microsoft.com/office/drawing/2014/main" id="{0463072C-7616-457D-B067-076B7BE5C50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" t="6738" r="11661" b="8243"/>
          <a:stretch/>
        </p:blipFill>
        <p:spPr bwMode="auto">
          <a:xfrm>
            <a:off x="618067" y="1278995"/>
            <a:ext cx="6299200" cy="4135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ворона">
            <a:hlinkClick r:id="" action="ppaction://media"/>
            <a:extLst>
              <a:ext uri="{FF2B5EF4-FFF2-40B4-BE49-F238E27FC236}">
                <a16:creationId xmlns:a16="http://schemas.microsoft.com/office/drawing/2014/main" id="{576F990E-5B84-42B5-BBDA-380C4193667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18067" y="583144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005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61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ds03.infourok.ru/uploads/ex/12c9/0005f2b0-4b17ba66/3/img2.jpg">
            <a:extLst>
              <a:ext uri="{FF2B5EF4-FFF2-40B4-BE49-F238E27FC236}">
                <a16:creationId xmlns:a16="http://schemas.microsoft.com/office/drawing/2014/main" id="{9A222779-4030-44A3-B508-D1FE8ED0DC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1A061B-AB63-4136-B6DA-73595D1E5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470" y="1741049"/>
            <a:ext cx="3751130" cy="3254283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стрекочет и вертится,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Ей на месте не сидится, Длиннохвоста, белобока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Вороватая…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(Сорока)</a:t>
            </a: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pic>
        <p:nvPicPr>
          <p:cNvPr id="3074" name="Picture 2" descr="https://birds.kz/photos/0598/001/05980027101.jpg">
            <a:extLst>
              <a:ext uri="{FF2B5EF4-FFF2-40B4-BE49-F238E27FC236}">
                <a16:creationId xmlns:a16="http://schemas.microsoft.com/office/drawing/2014/main" id="{56EB3AE5-49BF-4252-A9A1-3521066989D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1999" y="936912"/>
            <a:ext cx="7476268" cy="49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сорока">
            <a:hlinkClick r:id="" action="ppaction://media"/>
            <a:extLst>
              <a:ext uri="{FF2B5EF4-FFF2-40B4-BE49-F238E27FC236}">
                <a16:creationId xmlns:a16="http://schemas.microsoft.com/office/drawing/2014/main" id="{050F5D96-BDFD-40CD-A65B-356AA555DD7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17273" y="579946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969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94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ds03.infourok.ru/uploads/ex/12c9/0005f2b0-4b17ba66/3/img2.jpg">
            <a:extLst>
              <a:ext uri="{FF2B5EF4-FFF2-40B4-BE49-F238E27FC236}">
                <a16:creationId xmlns:a16="http://schemas.microsoft.com/office/drawing/2014/main" id="{AF772B92-25FD-402B-85A8-0642929D80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55AA6B-C3B4-452E-98AE-42C328E9A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7869" y="1473200"/>
            <a:ext cx="3657600" cy="2819400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Выносливая птица,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Усердно ищет корм,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крошки подбирает,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Воркуя под окном!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(Голубь)</a:t>
            </a:r>
          </a:p>
        </p:txBody>
      </p:sp>
      <p:pic>
        <p:nvPicPr>
          <p:cNvPr id="3" name="голубь">
            <a:hlinkClick r:id="" action="ppaction://media"/>
            <a:extLst>
              <a:ext uri="{FF2B5EF4-FFF2-40B4-BE49-F238E27FC236}">
                <a16:creationId xmlns:a16="http://schemas.microsoft.com/office/drawing/2014/main" id="{B654062A-B26F-4036-9B95-2B8F49FA7C2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26531" y="5802744"/>
            <a:ext cx="609600" cy="609600"/>
          </a:xfrm>
          <a:prstGeom prst="rect">
            <a:avLst/>
          </a:prstGeom>
        </p:spPr>
      </p:pic>
      <p:pic>
        <p:nvPicPr>
          <p:cNvPr id="2050" name="Picture 2" descr="https://sibirds.ru/photos/0508/002/05080077901.jpg">
            <a:extLst>
              <a:ext uri="{FF2B5EF4-FFF2-40B4-BE49-F238E27FC236}">
                <a16:creationId xmlns:a16="http://schemas.microsoft.com/office/drawing/2014/main" id="{52E94E63-B557-47E2-B066-83BC5E3FB3E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31" y="844883"/>
            <a:ext cx="7222575" cy="4796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078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39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ds03.infourok.ru/uploads/ex/12c9/0005f2b0-4b17ba66/3/img2.jpg">
            <a:extLst>
              <a:ext uri="{FF2B5EF4-FFF2-40B4-BE49-F238E27FC236}">
                <a16:creationId xmlns:a16="http://schemas.microsoft.com/office/drawing/2014/main" id="{C7F6126E-F069-487B-AA16-70FE246DA9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C93574-A196-400C-952A-0A74CE642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234" y="1507066"/>
            <a:ext cx="4199467" cy="3327401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жёлтой грудкой у окошка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Собирает шустро крошки Отгадайте что за птица? Называется…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(Синица)</a:t>
            </a:r>
          </a:p>
        </p:txBody>
      </p:sp>
      <p:pic>
        <p:nvPicPr>
          <p:cNvPr id="8194" name="Picture 2" descr="https://www.culture.ru/storage/images/c754360fefeb73eab5fc2553abd92111/10f8dc8b61c2aea1a7dbbaabe1f2bc37.jpg">
            <a:extLst>
              <a:ext uri="{FF2B5EF4-FFF2-40B4-BE49-F238E27FC236}">
                <a16:creationId xmlns:a16="http://schemas.microsoft.com/office/drawing/2014/main" id="{2E160D3C-D70A-47F4-9865-658F638B4A5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92" t="12655" r="1849" b="7457"/>
          <a:stretch/>
        </p:blipFill>
        <p:spPr bwMode="auto">
          <a:xfrm>
            <a:off x="4368468" y="696635"/>
            <a:ext cx="7184298" cy="5464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синица">
            <a:hlinkClick r:id="" action="ppaction://media"/>
            <a:extLst>
              <a:ext uri="{FF2B5EF4-FFF2-40B4-BE49-F238E27FC236}">
                <a16:creationId xmlns:a16="http://schemas.microsoft.com/office/drawing/2014/main" id="{5AF24A0B-ECC4-4B2F-8861-98AE1032550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39234" y="5791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590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11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ds03.infourok.ru/uploads/ex/12c9/0005f2b0-4b17ba66/3/img2.jpg">
            <a:extLst>
              <a:ext uri="{FF2B5EF4-FFF2-40B4-BE49-F238E27FC236}">
                <a16:creationId xmlns:a16="http://schemas.microsoft.com/office/drawing/2014/main" id="{4789369B-9643-424A-A296-2F4097CBAC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696696-23C0-4D09-80B1-B885FE7D2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6533" y="1532467"/>
            <a:ext cx="4588934" cy="3361266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Чернокрылый, красногрудый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зимой найдет приют: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боится он простуды —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первым снегом тут как тут! (Снегирь)</a:t>
            </a: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pic>
        <p:nvPicPr>
          <p:cNvPr id="7170" name="Picture 2" descr="https://photocentra.ru/images/main83/830645_main.jpg">
            <a:extLst>
              <a:ext uri="{FF2B5EF4-FFF2-40B4-BE49-F238E27FC236}">
                <a16:creationId xmlns:a16="http://schemas.microsoft.com/office/drawing/2014/main" id="{8307C8FF-551D-4A61-B973-A450DE59300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02" t="9016" r="4255" b="6880"/>
          <a:stretch/>
        </p:blipFill>
        <p:spPr bwMode="auto">
          <a:xfrm>
            <a:off x="626533" y="454678"/>
            <a:ext cx="6350000" cy="5944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снегирь">
            <a:hlinkClick r:id="" action="ppaction://media"/>
            <a:extLst>
              <a:ext uri="{FF2B5EF4-FFF2-40B4-BE49-F238E27FC236}">
                <a16:creationId xmlns:a16="http://schemas.microsoft.com/office/drawing/2014/main" id="{AC0C3A85-AED4-4393-A7DF-5524A331040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26533" y="578975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579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14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ds03.infourok.ru/uploads/ex/12c9/0005f2b0-4b17ba66/3/img2.jpg">
            <a:extLst>
              <a:ext uri="{FF2B5EF4-FFF2-40B4-BE49-F238E27FC236}">
                <a16:creationId xmlns:a16="http://schemas.microsoft.com/office/drawing/2014/main" id="{E50E8C4E-1381-4047-A158-670D96A53B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7F0C5E-EEB9-4B78-820D-1D0E8155E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333" y="944559"/>
            <a:ext cx="4250267" cy="4968875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кто в беретке красной,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черной курточке атласной?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меня он не глядит,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Все стучит, стучит, стучит. (Дятел)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dirty="0"/>
            </a:br>
            <a:endParaRPr lang="ru-RU" dirty="0"/>
          </a:p>
        </p:txBody>
      </p:sp>
      <p:pic>
        <p:nvPicPr>
          <p:cNvPr id="4" name="дятел">
            <a:hlinkClick r:id="" action="ppaction://media"/>
            <a:extLst>
              <a:ext uri="{FF2B5EF4-FFF2-40B4-BE49-F238E27FC236}">
                <a16:creationId xmlns:a16="http://schemas.microsoft.com/office/drawing/2014/main" id="{87008202-29DC-4637-94A6-498F6228566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68867" y="5837234"/>
            <a:ext cx="609600" cy="609600"/>
          </a:xfrm>
          <a:prstGeom prst="rect">
            <a:avLst/>
          </a:prstGeom>
        </p:spPr>
      </p:pic>
      <p:pic>
        <p:nvPicPr>
          <p:cNvPr id="7" name="Picture 2" descr="https://d.radikal.ru/d09/1801/49/1d718c35477b.jpg">
            <a:extLst>
              <a:ext uri="{FF2B5EF4-FFF2-40B4-BE49-F238E27FC236}">
                <a16:creationId xmlns:a16="http://schemas.microsoft.com/office/drawing/2014/main" id="{CD999120-17BB-4C79-80B9-7EC339F626C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930"/>
          <a:stretch/>
        </p:blipFill>
        <p:spPr bwMode="auto">
          <a:xfrm>
            <a:off x="5070519" y="611975"/>
            <a:ext cx="6452614" cy="5634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4024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0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ds03.infourok.ru/uploads/ex/12c9/0005f2b0-4b17ba66/3/img2.jpg">
            <a:extLst>
              <a:ext uri="{FF2B5EF4-FFF2-40B4-BE49-F238E27FC236}">
                <a16:creationId xmlns:a16="http://schemas.microsoft.com/office/drawing/2014/main" id="{D2D1AC1C-E6B3-436E-810C-4AD618AC8B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F93244-F8A9-4F7F-B2F9-E3C68ECD0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2529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1028" name="Picture 4" descr="https://avatars.mds.yandex.net/get-zen_doc/1668009/pub_5e6f2afbce4a8916cd8edd56_5e6f2c2225b4700ce316c649/scale_1200">
            <a:extLst>
              <a:ext uri="{FF2B5EF4-FFF2-40B4-BE49-F238E27FC236}">
                <a16:creationId xmlns:a16="http://schemas.microsoft.com/office/drawing/2014/main" id="{2CC04278-3B9C-4CC8-B2AE-5E08C3AADE7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972" y="220134"/>
            <a:ext cx="10226842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Птички-невелички - танец-игра_(MP3Ball.ru) (1)">
            <a:hlinkClick r:id="" action="ppaction://media"/>
            <a:extLst>
              <a:ext uri="{FF2B5EF4-FFF2-40B4-BE49-F238E27FC236}">
                <a16:creationId xmlns:a16="http://schemas.microsoft.com/office/drawing/2014/main" id="{BC2F7F1A-554C-4DB0-9D7B-BFFC103CF3D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98153" y="579860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297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36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69</Words>
  <Application>Microsoft Office PowerPoint</Application>
  <PresentationFormat>Широкоэкранный</PresentationFormat>
  <Paragraphs>15</Paragraphs>
  <Slides>16</Slides>
  <Notes>0</Notes>
  <HiddenSlides>0</HiddenSlides>
  <MMClips>8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Arial Black</vt:lpstr>
      <vt:lpstr>Calibri</vt:lpstr>
      <vt:lpstr>Calibri Light</vt:lpstr>
      <vt:lpstr>Times New Roman</vt:lpstr>
      <vt:lpstr>Тема Office</vt:lpstr>
      <vt:lpstr>Муниципальное бюджетное дошкольное образовательное учреждение  «Детский сад № 30 комбинированного вида» </vt:lpstr>
      <vt:lpstr>Чик — чирик!  К зернышкам прыг! Клюй, не робей!  Кто это? …  (Воробей)  </vt:lpstr>
      <vt:lpstr>Кар-кар-кар! — кричит плутовка  Очень ловкая воровка!  Все блестящие вещицы Подбирает эта птица!  Вам она, друзья, знакома,  Как ее зовут?  (Ворона)  </vt:lpstr>
      <vt:lpstr>Все стрекочет и вертится,  Ей на месте не сидится, Длиннохвоста, белобока  Вороватая…  (Сорока)  </vt:lpstr>
      <vt:lpstr>Выносливая птица, Усердно ищет корм, И крошки подбирает, Воркуя под окном! (Голубь)</vt:lpstr>
      <vt:lpstr>С жёлтой грудкой у окошка  Собирает шустро крошки Отгадайте что за птица? Называется…  (Синица)</vt:lpstr>
      <vt:lpstr>Чернокрылый, красногрудый  И зимой найдет приют:  Не боится он простуды —  С первым снегом тут как тут! (Снегирь)  </vt:lpstr>
      <vt:lpstr>Это кто в беретке красной,  В черной курточке атласной? На меня он не глядит,  Все стучит, стучит, стучит. (Дятел)  </vt:lpstr>
      <vt:lpstr>Презентация PowerPoint</vt:lpstr>
      <vt:lpstr>Игра «Четвертый лишний»</vt:lpstr>
      <vt:lpstr>Игра «Четвертый лишний»</vt:lpstr>
      <vt:lpstr>Игра «Четвертый лишний»</vt:lpstr>
      <vt:lpstr>Игра «Угадай кто спрятался»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22</cp:revision>
  <dcterms:created xsi:type="dcterms:W3CDTF">2022-02-18T13:35:17Z</dcterms:created>
  <dcterms:modified xsi:type="dcterms:W3CDTF">2022-02-27T12:35:13Z</dcterms:modified>
</cp:coreProperties>
</file>